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BEE-F49C-421E-8D69-01D678C2645F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5A31-3E87-468A-B148-5C666447EC69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0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7212-621B-48DA-ADA4-5ADD472264E8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9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44673-3D7D-4DA4-8694-3884C26BCA78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7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29FD-4554-41E0-B4CE-5E66F1069EE1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9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0AF1-98AE-4BE5-B730-B3F94EBFAF6B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02BD241F-3391-4EBE-A8C5-7CBF4570F37E}" type="datetime1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2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5603-DD09-4201-9B85-01E017332964}" type="datetime1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3CD9-D698-4CA1-B27A-F3D4C2BCE197}" type="datetime1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FE42-FC27-4BF8-9CF6-3CCDE72249E1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3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9139-9C44-484A-9C8C-A9A029484308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2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BF3223F2-9184-454A-B4F4-C56DD77B6351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3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D7F9EC8-0E2C-4023-9DD1-73BEF6B80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C381CB-1B85-B5EE-F65A-1A3BCDCA5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1" y="978408"/>
            <a:ext cx="3973106" cy="873541"/>
          </a:xfrm>
        </p:spPr>
        <p:txBody>
          <a:bodyPr anchor="t">
            <a:normAutofit/>
          </a:bodyPr>
          <a:lstStyle/>
          <a:p>
            <a:r>
              <a:rPr lang="it-IT" sz="2400" dirty="0"/>
              <a:t>Programma interventi 2022-2023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5497BB-2DB2-E3D3-BCFF-06F92A54B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625" y="2172989"/>
            <a:ext cx="4453064" cy="2653654"/>
          </a:xfrm>
        </p:spPr>
        <p:txBody>
          <a:bodyPr anchor="t">
            <a:normAutofit/>
          </a:bodyPr>
          <a:lstStyle/>
          <a:p>
            <a:r>
              <a:rPr lang="it-IT" sz="1600" b="1" dirty="0"/>
              <a:t>Legenda</a:t>
            </a:r>
          </a:p>
          <a:p>
            <a:r>
              <a:rPr lang="it-IT" sz="1600" dirty="0"/>
              <a:t>F Fognature</a:t>
            </a:r>
          </a:p>
          <a:p>
            <a:r>
              <a:rPr lang="it-IT" sz="1600" dirty="0"/>
              <a:t>U Ultimate</a:t>
            </a:r>
          </a:p>
          <a:p>
            <a:r>
              <a:rPr lang="it-IT" sz="1600" dirty="0"/>
              <a:t>P progetto di fattibilità tecnico economica</a:t>
            </a:r>
          </a:p>
          <a:p>
            <a:r>
              <a:rPr lang="it-IT" sz="1600" dirty="0"/>
              <a:t>MS manutenzione straordinaria</a:t>
            </a:r>
          </a:p>
          <a:p>
            <a:r>
              <a:rPr lang="it-IT" sz="1600" dirty="0"/>
              <a:t>M4a allagamento e sversamento da fognatura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CEB7BF-F8E5-4078-97E4-4276495F2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030A1BE-D87D-E903-D9F4-49A497DCE5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80344" y="844952"/>
            <a:ext cx="7303626" cy="3800614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0301BA4-10E6-44CC-9EEC-727EDF3BC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00814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Bierstadt</vt:lpstr>
      <vt:lpstr>GestaltVTI</vt:lpstr>
      <vt:lpstr>Programma interventi 2022-2023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Consuntivo 2020</dc:title>
  <dc:creator>Stefania Pignochino</dc:creator>
  <cp:lastModifiedBy>Stefania Pignochino</cp:lastModifiedBy>
  <cp:revision>3</cp:revision>
  <dcterms:created xsi:type="dcterms:W3CDTF">2024-02-29T11:31:01Z</dcterms:created>
  <dcterms:modified xsi:type="dcterms:W3CDTF">2024-02-29T11:45:55Z</dcterms:modified>
</cp:coreProperties>
</file>