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8D8960-4886-80F4-1BC1-22A3FA342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24182E9-BFAB-D4F4-F11F-83A41A262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260117-B45C-575A-F123-F3DD5075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BAE0FE-0664-5CFD-6526-6E36293C2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8C63F4-B605-9353-DE26-A4186C50A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76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004259-82ED-182B-CBAC-928EBAEEB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FDF2AB-2D26-BE6E-6C3B-33D906C57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832E93-902B-3A28-3134-82A413AC9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CA5C67-2590-B865-E621-BBF65CC0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C48445-E443-15A2-FF13-EB0FBC15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6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1386926-B0CD-8176-D0E6-0CCA98189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2CBA19A-4664-7BF9-5D1D-E39F81D5F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747371-EF7B-3125-14F5-3CC51748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099CCB-FBF1-D8BD-B5F6-6A35836F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8C9604-BD0F-9DAA-3074-CF2ED5FF9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81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2CDD06-1345-E7B7-12DD-EF5437110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7D5CB2-EB46-A59C-D2A6-BA9F6747C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78CD77-32DA-C0DA-34AF-8266D43A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91B70F-FB3C-8752-C321-7C4920C7E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312450-E8CC-1074-28FA-0D071FC4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98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4B0E38-DF25-6E8E-FA3D-FFA436AAF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2333E2-D796-B53D-DE15-586737B5B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99C1CB-306C-D26F-E0A7-EB3B430CB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70EA8D-4747-6D54-7D21-E404D183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3011A0-59EB-AA42-AD1C-DC8631C1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3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79B370-676D-6141-0E9C-5F0D033A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A30563-41E2-628C-EA20-54088DDA9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90BFC1B-1F84-8236-FCE7-99668C6F4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283800-D830-06A8-04BF-6D96970B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AE8B31-41A6-8D08-D84B-642FE6753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D012FB-1FF6-F514-BD2E-FFAD7295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54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31B312-D951-F8F0-11B2-40021A379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92CE02-F748-56DD-4412-796A359B8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F23CC8-7547-5FE5-14C7-F2799D775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7ABD198-5A52-625C-D494-C4D1BB750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29304F3-564E-82B0-354B-65165669A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DA6917-C5CE-62AA-F565-C5D9877A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7FD7A0-415F-41E5-BFD5-43570252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12D6126-6D05-B5CA-D7BD-FB999C7B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98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501244-E646-574A-7173-18EFCF876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81BC7FF-A52A-4EE1-3F7F-640073AA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958CA5-E545-DEAF-C466-DD0F727E7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92EF41-D5DA-699F-FA3E-F5750E9C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39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B0C78E-5F42-7D51-6F70-61A5AAF25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6B78B48-FDF8-AADC-33C6-E6427C67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3CC6799-99DC-29FF-3A5D-8587AE3E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7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805212-D2C2-00D3-E912-0BCEAFC52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E7F05E-A3E8-BB4E-012A-DCDCB193E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BF6E2C-2913-B728-1DF0-E421F86F2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2829D8-7680-90E8-C8AE-ECCDD6F6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818771-B345-6CE6-38BE-C790CEEAE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6D5B61-B6E8-ED47-AFAB-6ACCFB71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69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98D044-7F8D-F4F3-E944-FFFC1520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14DBAB0-8EAB-FF5C-B98E-0B14C28B7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72BA1A-F0B6-95A2-839A-53F7D79BE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082C60-AB06-6520-49C3-6AEF64785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D1BD93-B286-B0F5-05EF-47A86C2D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A3FF4F-FECE-2FC3-8707-520B62FD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33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D4CE207-CB8B-4AEE-C9BB-DFC8CA548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D5D8C4-752B-D477-D24D-1E5464E3C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00B883-434B-D354-DFA9-A8663B7A08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0F11AD-E3E4-4A3A-AC39-1FB56BA916BF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C6C04E-D4C1-0372-1473-0C2F28ABB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12C3F9-9499-732E-6292-CF8EE3EB3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89E29B-3282-4756-A6AF-25FBD270EC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680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E47195D-EC06-4298-8805-0F0D65997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0FA159C-91A6-0A22-6F29-FABEE1C5F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879676"/>
            <a:ext cx="2469624" cy="5384972"/>
          </a:xfrm>
        </p:spPr>
        <p:txBody>
          <a:bodyPr anchor="ctr">
            <a:normAutofit/>
          </a:bodyPr>
          <a:lstStyle/>
          <a:p>
            <a:r>
              <a:rPr lang="it-IT" sz="3200" dirty="0"/>
              <a:t>Risposta accesso agli atti ATO3 al Gruppo Vivere Givoletto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3ADF42E-A293-4A11-8618-09E49DB67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5086350"/>
            <a:ext cx="2446465" cy="1178298"/>
          </a:xfrm>
        </p:spPr>
        <p:txBody>
          <a:bodyPr>
            <a:normAutofit/>
          </a:bodyPr>
          <a:lstStyle/>
          <a:p>
            <a:r>
              <a:rPr lang="it-IT" sz="2000" dirty="0"/>
              <a:t>Anno 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 descr="Immagine che contiene testo, schermata, Carattere, design&#10;&#10;Descrizione generata automaticamente">
            <a:extLst>
              <a:ext uri="{FF2B5EF4-FFF2-40B4-BE49-F238E27FC236}">
                <a16:creationId xmlns:a16="http://schemas.microsoft.com/office/drawing/2014/main" id="{922287A4-078B-74E5-B13B-5A4096FC6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62" y="393539"/>
            <a:ext cx="4330339" cy="5871109"/>
          </a:xfrm>
          <a:prstGeom prst="rect">
            <a:avLst/>
          </a:prstGeom>
        </p:spPr>
      </p:pic>
      <p:pic>
        <p:nvPicPr>
          <p:cNvPr id="5" name="Immagine 4" descr="Immagine che contiene testo, schermata, Carattere, Parallelo&#10;&#10;Descrizione generata automaticamente">
            <a:extLst>
              <a:ext uri="{FF2B5EF4-FFF2-40B4-BE49-F238E27FC236}">
                <a16:creationId xmlns:a16="http://schemas.microsoft.com/office/drawing/2014/main" id="{89B64FA6-8E8F-6813-B322-31D511997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83" y="393539"/>
            <a:ext cx="4188893" cy="569474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1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Risposta accesso agli atti ATO3 al Gruppo Vivere Givoletto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Risposta accesso agli atti ATO3 al Gruppo Vivere Givoletto </dc:title>
  <dc:creator>Stefania Pignochino</dc:creator>
  <cp:lastModifiedBy>Stefania Pignochino</cp:lastModifiedBy>
  <cp:revision>1</cp:revision>
  <dcterms:created xsi:type="dcterms:W3CDTF">2024-02-29T11:06:22Z</dcterms:created>
  <dcterms:modified xsi:type="dcterms:W3CDTF">2024-02-29T11:11:36Z</dcterms:modified>
</cp:coreProperties>
</file>