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8D9EB5-EB03-4E92-E270-06E6EAC687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4B65CE1-AC50-6BA3-FEC4-8ABB5846E2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2E2DA76-B3F2-2C88-CCD7-21F607396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D06B-B884-4FC2-9D5B-8170B4C9AAAB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7274F0-21E6-3A5A-7680-5E70C0ECD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53F9A1-402B-8A58-95FF-E9F700268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ABD8-5B9E-4281-B90C-447B87055D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8485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3AD8C7-7388-52F3-9302-A2A55B6BF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027F481-3C95-6EEA-EE36-76BD971A14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27FC34-1FCC-1105-C9FA-CBF23685A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D06B-B884-4FC2-9D5B-8170B4C9AAAB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1EDBF2-409E-9A0A-D863-43C9B92F2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160087-95F9-FFA0-0565-9609062CF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ABD8-5B9E-4281-B90C-447B87055D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3264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85A2BA5-67C3-F785-0EE2-8DE42A3A99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AE9788E-8DB2-DF1A-3466-31699A8ED8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DD9C94-16C4-0A28-6631-3765560B1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D06B-B884-4FC2-9D5B-8170B4C9AAAB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10EEDD-DABB-E60F-7D19-8C2DC5BF3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3E7A95-94BB-8842-CA2A-DA78D9BD3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ABD8-5B9E-4281-B90C-447B87055D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6563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34117E-8F04-1A99-CFAA-2AAAC3EC5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587C65-928B-0B5F-BA81-B2AAC2D50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98C9D1-C8A3-019E-48B5-2CC5CC7E7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D06B-B884-4FC2-9D5B-8170B4C9AAAB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135F1A-5307-94D3-9B47-80023D310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47688D-5549-68EC-9A93-A6E130B8B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ABD8-5B9E-4281-B90C-447B87055D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3169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0C1B3E-8D84-BC35-9F66-698E9E7DC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29A998C-3526-7F2A-9B63-A2A5A6763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8D9F22-7CBF-6991-F193-727820E26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D06B-B884-4FC2-9D5B-8170B4C9AAAB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9F69915-E8CB-91EC-1EBE-87B577299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3B2780-8A0E-F7E8-3E2A-8796FD477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ABD8-5B9E-4281-B90C-447B87055D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7095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652867-1928-CA7E-7306-E977C4C8A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6F75E9-02D7-BD73-ACA7-C8D2191BDE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3197F82-9B33-D372-ACEE-9F2D8E207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7180CF7-6ECC-6927-8301-FE24C9FB2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D06B-B884-4FC2-9D5B-8170B4C9AAAB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E856F57-503F-14B7-0D58-8CE3B6084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A3D10A6-5FE1-70B5-DA77-A102679FD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ABD8-5B9E-4281-B90C-447B87055D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042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397906-9FB8-52B3-0670-BB5A1BA1E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2652281-37A1-376D-2453-2E05BDD86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AE85D8F-0BA7-8303-D010-79DBDC7EF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B736D9D-1E6A-D231-5470-3339E65ADA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FB9E703-44EC-980E-0681-EFF7E6C98C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DF68028-AAA2-1D78-FD4F-BCC41FEDE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D06B-B884-4FC2-9D5B-8170B4C9AAAB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D758EB5-0A9F-10D8-9D02-FB83D3C38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C375097-2944-3E6D-2FFE-68F6F8F52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ABD8-5B9E-4281-B90C-447B87055D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302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38602B-B228-A0FB-89E2-6C908F0E1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365C530-0DD7-41DF-2513-7CA9D8FB4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D06B-B884-4FC2-9D5B-8170B4C9AAAB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A15997D-8157-E138-7726-6C8A23807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A15F841-0CF5-8C63-892F-9BF8B1E21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ABD8-5B9E-4281-B90C-447B87055D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7168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A8693B3-0E44-04DD-B144-1D2969A35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D06B-B884-4FC2-9D5B-8170B4C9AAAB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BA1173-5B62-6BD0-B9E4-E5596A922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250E6DE-4751-827D-690D-3C6486EE9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ABD8-5B9E-4281-B90C-447B87055D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7936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0ABD39-1A6B-1EBA-6D9F-0F761F1B3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75532A-DE80-0576-D81B-1DDC5BBFE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646E1FD-0909-14C1-6B98-C5EBDB3A16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9EA3D7A-DDCC-F136-1E52-860DD6895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D06B-B884-4FC2-9D5B-8170B4C9AAAB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6957F16-E926-C8FF-EA12-BB58254C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D1838B7-3DC5-C43A-6D8B-8746D19FB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ABD8-5B9E-4281-B90C-447B87055D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226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CED22B-C646-6C2F-06CE-DF320584B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30FD984-EB0C-2E9F-11C9-BA63D5FAA0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8A613C8-6E4C-3ABD-8F5E-A11DA627CE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EF9C56E-0B55-D131-0B04-7F847ED51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D06B-B884-4FC2-9D5B-8170B4C9AAAB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44897CD-5AD0-1687-278B-3491E93F2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6D0FEBD-CB21-F00E-55AA-6DCB851AF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ABD8-5B9E-4281-B90C-447B87055D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123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7E16478-A415-49EA-15AD-6071BE814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658C8CC-FCFF-9F14-6D34-A6E98863E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F9317B-CA66-CD1B-E957-93A532279B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87D06B-B884-4FC2-9D5B-8170B4C9AAAB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97D611-DCA7-072D-416E-AF14CDD279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0A470D6-BDA8-E36F-1F03-A606192539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8AABD8-5B9E-4281-B90C-447B87055D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792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1EC1228-8B00-4D31-8616-AAB846D68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85EE6AA-77C6-995C-0DBC-A1EAB8CA4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67909" y="891251"/>
            <a:ext cx="2469624" cy="2997843"/>
          </a:xfrm>
        </p:spPr>
        <p:txBody>
          <a:bodyPr anchor="ctr">
            <a:normAutofit/>
          </a:bodyPr>
          <a:lstStyle/>
          <a:p>
            <a:r>
              <a:rPr lang="it-IT" sz="2400" dirty="0"/>
              <a:t>Convenzione ATO3/SMAT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C8876CE-7A15-F856-AF2A-8337AAB632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67908" y="4087258"/>
            <a:ext cx="2446465" cy="693087"/>
          </a:xfrm>
        </p:spPr>
        <p:txBody>
          <a:bodyPr>
            <a:normAutofit/>
          </a:bodyPr>
          <a:lstStyle/>
          <a:p>
            <a:r>
              <a:rPr lang="it-IT" sz="2000" dirty="0"/>
              <a:t>Anno 2004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Immagine 7" descr="Immagine che contiene testo, schermata, Carattere, documento&#10;&#10;Descrizione generata automaticamente">
            <a:extLst>
              <a:ext uri="{FF2B5EF4-FFF2-40B4-BE49-F238E27FC236}">
                <a16:creationId xmlns:a16="http://schemas.microsoft.com/office/drawing/2014/main" id="{39F1EFAB-F64A-F5B8-8178-E91CCC72C1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3" r="4" b="4"/>
          <a:stretch/>
        </p:blipFill>
        <p:spPr>
          <a:xfrm>
            <a:off x="4578810" y="218872"/>
            <a:ext cx="4307364" cy="6089982"/>
          </a:xfrm>
          <a:prstGeom prst="rect">
            <a:avLst/>
          </a:prstGeom>
        </p:spPr>
      </p:pic>
      <p:pic>
        <p:nvPicPr>
          <p:cNvPr id="6" name="Immagine 5" descr="Immagine che contiene testo, lettera, schermata, Carattere&#10;&#10;Descrizione generata automaticamente">
            <a:extLst>
              <a:ext uri="{FF2B5EF4-FFF2-40B4-BE49-F238E27FC236}">
                <a16:creationId xmlns:a16="http://schemas.microsoft.com/office/drawing/2014/main" id="{3DD1D525-5CF0-FFCA-0D88-0012EE272B4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9"/>
          <a:stretch/>
        </p:blipFill>
        <p:spPr>
          <a:xfrm>
            <a:off x="198707" y="320031"/>
            <a:ext cx="4426386" cy="5988823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593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Convenzione ATO3/SMAT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Convenzione ATO3/SMAT</dc:title>
  <dc:creator>Stefania Pignochino</dc:creator>
  <cp:lastModifiedBy>Stefania Pignochino</cp:lastModifiedBy>
  <cp:revision>1</cp:revision>
  <dcterms:created xsi:type="dcterms:W3CDTF">2024-02-29T10:53:36Z</dcterms:created>
  <dcterms:modified xsi:type="dcterms:W3CDTF">2024-02-29T10:59:12Z</dcterms:modified>
</cp:coreProperties>
</file>