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87E8D6-47E1-8A9D-1396-BD3921161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68FDA8-2807-BFB6-4683-5A94A36C1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AE952A-B220-B221-793C-F53FAD25E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0E6F58-0026-2EAF-F1AC-4CA0E683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78A76E-F741-E27B-FADC-CCED8050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09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13E6C9-E645-C48A-4C97-3BC74541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73E4C1-9DBB-AA0A-37DC-F5ECB35B4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5CAAC7-7C8A-81E6-A8D7-9DD8BB30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65C149-EBDB-664E-E814-7CA899E50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E13579-7900-A03B-2BA4-375090590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6103C98-5989-4AA7-C390-9CB007EB9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3479CA4-40CF-FFF0-B4A0-BCC2E5109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F72E86-63AE-A495-82EB-CBD90C5B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7E2ABF-F17A-5EF1-377C-48078F7F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D6926A-12ED-2DFC-9430-B4CC6211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50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4ECDF-A505-A75F-74EA-8EAA2EA53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36BD7D-4E12-BABE-BD34-F3FD6E669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9ED38F-C610-3DCB-65EF-D5A211000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3CEE1C-0E7F-CC7B-0897-62EC4BCE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870828-9986-50EF-BC99-9BA48442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2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77EA2-DC01-B419-F90B-8BAF204E9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A908A6-AF40-3E59-3366-4BA1A0653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8A608D-EE84-E862-B083-5EB76852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5385C7-6F8D-60CC-A6FB-90D47946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508696-A101-B6D5-00C3-FAA0F10F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83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0D571D-9967-EB64-E81E-790A13A2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563365-5412-2D3A-8827-8B3EBCE6F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655EFE3-628A-F272-0F41-CD688C368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01DBC3-B6E0-AEF5-8DBE-8A5C7DB10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8224B8-F981-F8A9-56DA-D318119F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E5070F-C4F3-BD8D-C582-CAFB65404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37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5BFDC0-B797-EF26-2831-A1A15A217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045B7B-48D8-CB68-7833-49A544589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AB88C45-E6A5-CDDF-E68E-33535D222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457946-CEED-E407-7657-EB5371DDE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26897C3-0F16-D06A-C55B-D298110527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A3314A-8CF1-ABCA-1E6D-FD87DA63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F198D62-76A7-5AC8-1A82-C0CE7E0F6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2F2378E-0FD6-FEA4-C15A-A4E2C36F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FD5904-BF58-D752-67F9-40E48C474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8149F01-08E1-B8C9-82CB-D947A160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450F9E-8401-4DD5-19C3-1AF3151BC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6DF8E21-9B2B-1FE2-3641-6F87CC0D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1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A47E96F-8262-36C9-392C-0EA04035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C72194A-89CF-D702-5D02-FBBD9F31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2255B74-1820-58C6-A8B7-04E0C547E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06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58896D-00E5-F2C2-B615-EED3732E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E5C5D4-9343-39FF-D207-DD6F424BE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82E29C-C9EF-9858-F5AB-AD4AED039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CDF980-CF5A-9D0C-1BCD-4AF2516CC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1F7D9B-5D6B-894D-1816-8111F7F9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561909-4A35-3E64-6A82-D8D380AE3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21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333E39-5C84-900F-CB5A-78D982FC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35B17BA-7682-261E-0BF6-6615C682A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38886D-B95B-5DD0-6924-CE2794F80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F5DFAD-842D-CCCC-C2F4-4DE3340B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659FC7-E04D-EEE4-2CB7-13716090C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9238C0-47F1-94D1-3EEF-836F2180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40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9AD839C-EFD4-0CBD-AE1F-DA04E4D0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8C9554-A3C9-0288-A07B-A9FB3D67A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B90086-4F99-7415-4DC2-7A6270AD4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75C761-2961-4505-B2D2-A7621C50DFF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6EDB4-2473-53E6-991A-6E1373DEA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B031E5-5A50-F0AE-5959-6C7F6D008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D9C23D-64DE-41FB-9CF2-CBAB9432B4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75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1EC1228-8B00-4D31-8616-AAB846D68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7661DF3-F3FC-BDCE-09EE-516B661C7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1117600"/>
            <a:ext cx="2469624" cy="2311400"/>
          </a:xfrm>
        </p:spPr>
        <p:txBody>
          <a:bodyPr anchor="ctr">
            <a:normAutofit/>
          </a:bodyPr>
          <a:lstStyle/>
          <a:p>
            <a:r>
              <a:rPr lang="it-IT" sz="2400" dirty="0"/>
              <a:t>Convenzione Comune di Givoletto/SMAT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5A4A7B4-FA13-1208-1E5A-AB057BFBD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4097867"/>
            <a:ext cx="2446465" cy="801511"/>
          </a:xfrm>
        </p:spPr>
        <p:txBody>
          <a:bodyPr>
            <a:normAutofit/>
          </a:bodyPr>
          <a:lstStyle/>
          <a:p>
            <a:r>
              <a:rPr lang="it-IT" sz="2000" dirty="0"/>
              <a:t>Anno 2002</a:t>
            </a:r>
          </a:p>
          <a:p>
            <a:pPr algn="l"/>
            <a:endParaRPr lang="it-IT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testo, schermata, Carattere, Stampa">
            <a:extLst>
              <a:ext uri="{FF2B5EF4-FFF2-40B4-BE49-F238E27FC236}">
                <a16:creationId xmlns:a16="http://schemas.microsoft.com/office/drawing/2014/main" id="{1B9D5847-A11E-37DF-9D58-4E1E200D20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" r="2" b="2"/>
          <a:stretch/>
        </p:blipFill>
        <p:spPr>
          <a:xfrm>
            <a:off x="545236" y="237067"/>
            <a:ext cx="3925163" cy="5833364"/>
          </a:xfrm>
          <a:prstGeom prst="rect">
            <a:avLst/>
          </a:prstGeom>
        </p:spPr>
      </p:pic>
      <p:pic>
        <p:nvPicPr>
          <p:cNvPr id="7" name="Immagine 6" descr="Immagine che contiene testo, schermata, lettera, Carattere&#10;&#10;Descrizione generata automaticamente">
            <a:extLst>
              <a:ext uri="{FF2B5EF4-FFF2-40B4-BE49-F238E27FC236}">
                <a16:creationId xmlns:a16="http://schemas.microsoft.com/office/drawing/2014/main" id="{119D8775-4B93-7FCD-7B6F-0FBDA6348BE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5" b="2"/>
          <a:stretch/>
        </p:blipFill>
        <p:spPr>
          <a:xfrm>
            <a:off x="4470399" y="237066"/>
            <a:ext cx="4113023" cy="583336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26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Convenzione Comune di Givoletto/SMAT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Convenzione Comune di Givoletto/SMAT</dc:title>
  <dc:creator>Stefania Pignochino</dc:creator>
  <cp:lastModifiedBy>Stefania Pignochino</cp:lastModifiedBy>
  <cp:revision>1</cp:revision>
  <dcterms:created xsi:type="dcterms:W3CDTF">2024-02-29T10:44:24Z</dcterms:created>
  <dcterms:modified xsi:type="dcterms:W3CDTF">2024-02-29T10:53:23Z</dcterms:modified>
</cp:coreProperties>
</file>