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D17F26-6100-7A18-C489-73DB1160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0B7CC0-7F82-7CB7-0648-48B4CB65D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A66FBE-7BD7-0DB0-F151-027BB0F0B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DDA420-5FCD-5197-0D56-B4F4EB643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48CEA5-68A1-724D-057C-FB1F72CC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77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948E3D-7418-C3C9-3E09-64FC9DF0A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3010AA-C6A9-8608-853A-36B105741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658BF7-6C6D-327F-70D7-23D9F2B0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714AA3-9A48-0FA5-48CA-3C2BAC91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F79667-9BA9-7F91-F2D1-55C1393A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F4335AB-53C0-8640-C27F-04448259C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E6887D-005D-EDD9-6862-8E2D7F9A5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FC6CE-F617-E5E1-B379-25A1524C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F56F70-4C44-C67E-343A-7189E8A96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EBB6BE-2D74-6730-26B1-BD8EC22B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72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4760FC-D4D5-37B7-A7A1-54301E44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5B4467-672D-CEB4-CFE2-305AC1644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D81948-7B4E-BE71-E0D7-EF7419C7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9AFAEE-8851-BB41-A25F-52625433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A3A562-5BBE-AB53-970E-B8C7C237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13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A03F24-928B-303E-22F2-6A2C4CAE3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8937ADF-B961-EE95-DAB5-501C8A946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78F1C8-48F8-432F-0AE1-89045575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4FA5C8-C166-0619-71F8-54E2A91C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ED66CD-4F52-7FC3-E9C4-AAC325C6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45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F0E94-9278-DF50-30C5-C2953E05A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FA4A5A-C045-079E-4F9A-248217C01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5FD51-89A0-F104-6007-EA7CE1B16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612F94-D355-2B8C-3BDE-1EF84786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B8A86D-88A5-C68C-2248-8A077ED2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5B5088-7BA0-6DC5-0E1C-72868299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6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9E02E-25EE-C194-1AEB-FBB744AF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FAF01A-005C-0D21-3E67-88B40165C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B037D2-5CF6-BC3A-EAF1-C04AE2180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9FE1B4-C270-D089-0A1F-47910128B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8B85868-6141-E791-3E78-EA1D221DE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C1DA8A-29E5-9186-091C-6E7E0F62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FFB0D-E6F5-7AA6-E27D-D87D6E6E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27FF06-F7FC-2574-284C-5FB2CD85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72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FDAE7-72A5-CDA8-3BC9-3248AD5B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68ED89-D5C5-74A9-976D-D84BD7D5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914B8B-CE11-B56F-E085-38AF0E9B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2FF748-2197-4150-BE46-6603F1D5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54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598F6D8-3B76-5894-1E7D-9D2C7B6FA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FA448A4-4574-C87C-6525-64114E436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A5A1FB-83DB-FCB4-B240-07052CCB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87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8C580D-118D-CBC1-730E-C828FDC0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9DAC7C-8707-93E4-08B5-4EBB4A3D0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36B331-124B-7E92-801D-8232FFC5A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82EB16-56AC-14E1-9560-43D8A5A0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E35941-E1F4-05EE-827E-562E6BA9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82927B-7D02-3F43-6AB5-B4009C63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36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62421-D853-7A67-8B1A-70FD01A39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147A11-07E1-7585-F09A-75BCDED952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0A4B01-A2CF-4DC9-46A3-9F30D0267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9EB294-6638-19BF-39E2-EF29007D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F2EC73-4EB0-D79A-B375-23055C4C1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22E5F8-0D72-52DE-D446-039BFE5C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51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E8F767-ED2D-4A85-AF59-517ED8C4C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A923D5-6F50-B315-0696-53BD2F7D1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2A7EB5-B0A7-14F6-2604-E56A7023B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AF8729-7A0D-4560-AB8E-30059C5FEBCE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9A9A65-2A44-2D5E-5DCE-6D2F21C8F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195748-DD70-13B0-DAF7-BCDE1BE9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C71C1-FC5F-437B-AB3D-60A785C50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47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E47195D-EC06-4298-8805-0F0D65997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5BD0295-8366-061E-B39F-4626153D9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869384"/>
            <a:ext cx="2469624" cy="3216479"/>
          </a:xfrm>
        </p:spPr>
        <p:txBody>
          <a:bodyPr anchor="ctr">
            <a:normAutofit/>
          </a:bodyPr>
          <a:lstStyle/>
          <a:p>
            <a:r>
              <a:rPr lang="it-IT" sz="2400" dirty="0"/>
              <a:t>Convenzione Comune di Givoletto/A.A.M.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F2E79F-735A-4526-3129-14D992701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3999124"/>
            <a:ext cx="2446465" cy="956124"/>
          </a:xfrm>
        </p:spPr>
        <p:txBody>
          <a:bodyPr>
            <a:normAutofit/>
          </a:bodyPr>
          <a:lstStyle/>
          <a:p>
            <a:r>
              <a:rPr lang="it-IT" sz="1600" dirty="0"/>
              <a:t>Anno </a:t>
            </a:r>
            <a:r>
              <a:rPr lang="it-IT" sz="2000" dirty="0"/>
              <a:t>1991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testo, Parallelo, Carattere, numero&#10;&#10;Descrizione generata automaticamente">
            <a:extLst>
              <a:ext uri="{FF2B5EF4-FFF2-40B4-BE49-F238E27FC236}">
                <a16:creationId xmlns:a16="http://schemas.microsoft.com/office/drawing/2014/main" id="{6E705F29-ED0B-286C-031B-D9F147A3B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404" y="154236"/>
            <a:ext cx="4152019" cy="6039456"/>
          </a:xfrm>
          <a:prstGeom prst="rect">
            <a:avLst/>
          </a:prstGeom>
        </p:spPr>
      </p:pic>
      <p:pic>
        <p:nvPicPr>
          <p:cNvPr id="5" name="Immagine 4" descr="Immagine che contiene testo, documento, Carattere, Parallelo&#10;&#10;Descrizione generata automaticamente">
            <a:extLst>
              <a:ext uri="{FF2B5EF4-FFF2-40B4-BE49-F238E27FC236}">
                <a16:creationId xmlns:a16="http://schemas.microsoft.com/office/drawing/2014/main" id="{3566B191-3057-1102-81AE-B283B5E2F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4" y="154236"/>
            <a:ext cx="4129320" cy="611041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05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Convenzione Comune di Givoletto/A.A.M.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Convenzione Comune di Givoletto/A.A.M.</dc:title>
  <dc:creator>Stefania Pignochino</dc:creator>
  <cp:lastModifiedBy>Stefania Pignochino</cp:lastModifiedBy>
  <cp:revision>1</cp:revision>
  <dcterms:created xsi:type="dcterms:W3CDTF">2024-02-29T10:34:09Z</dcterms:created>
  <dcterms:modified xsi:type="dcterms:W3CDTF">2024-02-29T10:52:58Z</dcterms:modified>
</cp:coreProperties>
</file>