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F05B0B-D536-458B-E260-9C1B0C47B1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7795837-2BAC-2B87-43DB-7C390E08CD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96539E-0D83-DCA0-D6A2-D5F2C2DED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D299-09B5-4A64-8A16-4A0AA523261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6ACFB9-F15F-E0B5-23BD-967545BCB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A3A6C1-4C00-085B-5CC7-93D209908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09C9-0D07-4F0E-A03B-71F4C55C98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8259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A48339-FB86-64FC-7593-FD3D70D14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94C12D4-00A4-441C-691C-8E61E0C504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C777BE-55D0-244F-37AB-0C67C653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D299-09B5-4A64-8A16-4A0AA523261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B3E126-4B30-B053-776D-141ACA3B8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C1E2D22-9272-D5F1-BCFB-36CB145CF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09C9-0D07-4F0E-A03B-71F4C55C98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9108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2823A65-8301-D348-6DA6-B7F515F4DB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36F4508-482D-720E-5F26-B3B706CDBC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145137-6CD9-1A01-B565-53D260758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D299-09B5-4A64-8A16-4A0AA523261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82FEF7-0507-9C46-148C-34A1E79F4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35FE2B-EAF5-8E0B-6C96-C72C8800A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09C9-0D07-4F0E-A03B-71F4C55C98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222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3D1515-E2FF-EB33-81BF-6BA604524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D30D07-94A7-FCDD-7094-976566CB5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23005D4-EDF4-B7AE-3DF7-562664464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D299-09B5-4A64-8A16-4A0AA523261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FC9434-169F-4502-F4F9-9889EA961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D5773B-8F14-84D2-84D2-064411680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09C9-0D07-4F0E-A03B-71F4C55C98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431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4E19DF-F607-0913-17D5-5016541D3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C0D4250-78C4-D922-DB46-BB40E2486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70F54CC-EBDD-C1DD-64BE-E639DFDFE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D299-09B5-4A64-8A16-4A0AA523261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93EC25-7518-AB43-5E27-ADAB5B5B9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C5C8E1-407D-655D-C6C2-86C453818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09C9-0D07-4F0E-A03B-71F4C55C98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7644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58ED9F-AD83-8129-A86F-8D082B337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E17C9A-80A6-0AA0-0326-829553F01A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A877C6B-06CD-9319-72C9-196CD2A98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90E3E42-9CD5-8FBD-7A3D-76A5011A3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D299-09B5-4A64-8A16-4A0AA523261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BFCDB70-C7E3-2C2A-9B61-E6C7C9AC1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E96F8FF-C9FA-4D93-9E5F-85A8E280C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09C9-0D07-4F0E-A03B-71F4C55C98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7631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2B5051-4AC0-5363-93E2-6BB1D3FC7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FA577CE-3E8E-8346-CD3E-47AE28AD6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398D553-7984-1F34-4B7A-44940BB790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A5D443B-796C-30E3-5662-9734BFA315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51ECDE3-AFF4-894F-549B-4515DBFD9E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E23E21E-467F-1E85-75C0-0F75308AA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D299-09B5-4A64-8A16-4A0AA523261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DBA0291-A137-D1E1-EE48-DB9E1402C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1B7CA16-93C1-B3DC-1F9B-BC4CC3236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09C9-0D07-4F0E-A03B-71F4C55C98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483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78F9A6-F624-2B49-7DB4-DE0263F6F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92ABF63-04A2-B451-A6F5-D8C8B8C3C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D299-09B5-4A64-8A16-4A0AA523261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119AFF2-DB2D-743B-161D-9081BC6AC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535472C-6ED9-A38A-FED4-782E3A837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09C9-0D07-4F0E-A03B-71F4C55C98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9164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4207BD8-1AEC-2162-68AE-7E23A989E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D299-09B5-4A64-8A16-4A0AA523261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87A0CBD-8F06-FF44-7261-FEFAF2A11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20F196F-A873-DFCA-B222-1D519A16C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09C9-0D07-4F0E-A03B-71F4C55C98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589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CE0D7B-0DA8-1AE8-F169-84DABB44E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B97C22-BE16-142A-6E55-A46F85D8A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6BD5658-9584-31B3-2B53-4A715FD32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6176E44-615A-2BE5-7D45-742133489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D299-09B5-4A64-8A16-4A0AA523261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FCD3E5B-EC2A-0FB0-A549-288554F21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2B3604F-98F7-D591-4ED0-656EF5BAA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09C9-0D07-4F0E-A03B-71F4C55C98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850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E82AD0-F018-A51A-F9FC-BA76F9CA9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BD06DC5-77F9-EB75-98A8-07469E1537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5D5DE42-5F04-3367-C584-F8B3D0A751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8A2EFF2-B1B8-01DC-B843-9E7F6650C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D299-09B5-4A64-8A16-4A0AA523261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7B91B7D-A5CD-A07E-466A-970F1389F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472FEEE-B11B-5E65-DBBE-D643B87FB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09C9-0D07-4F0E-A03B-71F4C55C98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3952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91B2716-6AA1-ABF2-5B93-7081CBC3A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9A4B808-679F-F14B-694B-A553B136C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44E438-6699-AD95-87A2-F8B6271634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02D299-09B5-4A64-8A16-4A0AA5232615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5D845B-CDF9-8593-F3F8-5AA76FF76E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15B83-24B8-91CB-33B2-11C5C64386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C009C9-0D07-4F0E-A03B-71F4C55C98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246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1EC1228-8B00-4D31-8616-AAB846D68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A599388-A9A4-8220-181E-4A37B9DD5D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7909" y="1282536"/>
            <a:ext cx="2469624" cy="2529444"/>
          </a:xfrm>
        </p:spPr>
        <p:txBody>
          <a:bodyPr anchor="ctr">
            <a:normAutofit/>
          </a:bodyPr>
          <a:lstStyle/>
          <a:p>
            <a:r>
              <a:rPr lang="it-IT" sz="2400" dirty="0"/>
              <a:t>Verbale del Consiglio Comunale di Givoletto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13BDE9D-1CF2-C528-41F1-4D34257110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67908" y="4322218"/>
            <a:ext cx="2446465" cy="622316"/>
          </a:xfrm>
        </p:spPr>
        <p:txBody>
          <a:bodyPr>
            <a:normAutofit/>
          </a:bodyPr>
          <a:lstStyle/>
          <a:p>
            <a:r>
              <a:rPr lang="it-IT" sz="2000" dirty="0"/>
              <a:t>29 novembre 2023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4" descr="Immagine che contiene testo, schermata, Carattere, numero">
            <a:extLst>
              <a:ext uri="{FF2B5EF4-FFF2-40B4-BE49-F238E27FC236}">
                <a16:creationId xmlns:a16="http://schemas.microsoft.com/office/drawing/2014/main" id="{E6A2E2F4-26D3-7171-37D1-7AB17CEE6E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" b="2"/>
          <a:stretch/>
        </p:blipFill>
        <p:spPr>
          <a:xfrm>
            <a:off x="545236" y="664308"/>
            <a:ext cx="3904327" cy="5406123"/>
          </a:xfrm>
          <a:prstGeom prst="rect">
            <a:avLst/>
          </a:prstGeom>
        </p:spPr>
      </p:pic>
      <p:pic>
        <p:nvPicPr>
          <p:cNvPr id="7" name="Immagine 6" descr="Immagine che contiene testo, schermata, Carattere, lettera&#10;&#10;Descrizione generata automaticamente">
            <a:extLst>
              <a:ext uri="{FF2B5EF4-FFF2-40B4-BE49-F238E27FC236}">
                <a16:creationId xmlns:a16="http://schemas.microsoft.com/office/drawing/2014/main" id="{78048361-3677-3ABB-BCE3-C18DE4BB339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3" r="6126" b="2"/>
          <a:stretch/>
        </p:blipFill>
        <p:spPr>
          <a:xfrm>
            <a:off x="4449563" y="720716"/>
            <a:ext cx="4133860" cy="560034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038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Verbale del Consiglio Comunale di Givoletto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Verbale del Consiglio Comunale di Givoletto </dc:title>
  <dc:creator>Stefania Pignochino</dc:creator>
  <cp:lastModifiedBy>Stefania Pignochino</cp:lastModifiedBy>
  <cp:revision>1</cp:revision>
  <dcterms:created xsi:type="dcterms:W3CDTF">2024-02-29T12:02:02Z</dcterms:created>
  <dcterms:modified xsi:type="dcterms:W3CDTF">2024-02-29T12:05:18Z</dcterms:modified>
</cp:coreProperties>
</file>