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7338E2-EBBA-0889-0536-4B3C0508E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1823E41-41D1-93C2-8401-CD37ABE865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53E54D-2113-93C2-58FA-7D3540447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8D2B49-00CE-1039-7D83-BF959A4E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0B11C2C-2A0F-42B2-83DC-24D3343C3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682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DE912-4A58-4AAD-57B3-69EB10238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9EE8077-F9DB-512A-F137-A8F2EA4DF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43EB9D-34B7-AD8C-E421-99BAB81B6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401269-30B1-0BB0-CBE6-9C00ACE0E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CD4F6E0-B362-02F9-4511-DA844502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0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7A37264-E90B-9AB4-CAA5-BDECF7990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83C91D4-40DA-599C-7612-61E93571E6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83B2D7-A0D2-CCF3-1F64-BD2F1F1C4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AFE885-474B-0D07-89FB-EA75D137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944DC6C-F898-5183-82FD-C9D4D3136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66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CCF668C-CB84-401C-625D-C01E7929F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D46F86-0752-317A-8AA3-72A267DE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6440E4-F50B-F34E-A8DD-ED5C1554A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BC3FE2-02D4-F5BE-9AB1-4C24A0042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A809221-1C06-35F0-A1D2-D7A70AE9F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310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CF262C-B4EB-8DBC-64E8-2E437FEC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F27692-D5B4-9728-BAEB-47EE3BFB5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0AA3ABB-DDA6-11FA-AAB4-6C0C4C49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1235D6-30A9-01EF-296F-6CB3315F1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D57FEEF-7729-B172-939C-AF482C19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470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C21994-7614-B6D4-2438-73FC5304D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05E685-0D2C-6E48-FAC5-5FFBF6BB6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0276257-FD34-7FDF-FCDD-5681F07D8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3C35D76-B885-E2B9-32BD-97B466A13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DAFFE4B-43EF-5669-7DE6-BA83476A3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12AE47-CDE0-A1A1-58CD-B7E24BDF2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55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FEC10A-078E-22CE-5E8E-7ADE6E57D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97168F-CFD5-F2EB-00EA-2F85BD01E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7F22DE7-722A-38E5-9589-F42C7D7AC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8B4215F-8286-2E66-310C-64CC6F455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13A84E-00EB-2068-FC26-035B930CDE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F84ABB-5FAB-6CC6-BA75-2F1F82A0F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1B52D9E-E18D-CF18-61FE-7402721D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76DBA09-D011-733E-CC4C-A1AB94C4D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55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EE1B54-1777-2B17-B5F7-1DFBDA2F3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C4F9AEA-A34E-DDE5-BF02-0B55C800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B93DD66-412A-4889-A648-958F908D2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349DF86-0A6F-2ECA-639A-FB6636E77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279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2EB9A4-F231-E564-F496-D959B6A57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695394A-5EC8-5EF0-D530-B5697C1D4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BEDBA6-A892-0796-1AD9-F1252059F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6010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973E76-E4A4-32E9-E888-1EA64490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861721-2E1D-B7B1-13E9-FD37038FC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87489B8-5E01-81A1-DF3E-9011F7A18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C5DCD2-228A-3550-95A5-2F93DC022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E456F24-8945-4355-8302-DF2DE7F2F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EDA7D4B-01B3-C768-72C6-4E884E206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216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7E9C139-48D2-3E63-F472-264B07B3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9C04E40-24F6-681B-7A96-A0548423D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6423ED-622E-691A-56D9-5B6BAEC4E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26EE20-F039-F294-E372-01E9D3D54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3C545B-5942-750D-CF73-7F8E1BE84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CFBEFC-B1E4-65A3-D8EB-D0A2C9730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547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0B35B72-2916-0545-9F45-62AB0CA76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AA120EF-1105-7835-9362-ED4301E3A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C3E85B-D21F-8B48-286A-7C135CF6E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6CC3BB8-9945-492D-A9CB-9B9537F92190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DE9C73-43F4-EE42-FF30-5B85ABC3D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4B2C28-5E1E-7030-783C-1A06F2C135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8D45BD-54C4-407D-AA48-1EE9987612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7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1EC1228-8B00-4D31-8616-AAB846D68C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2C08C81-A7AC-415A-A5E2-4E54A20F6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7909" y="858524"/>
            <a:ext cx="2469624" cy="2846577"/>
          </a:xfrm>
        </p:spPr>
        <p:txBody>
          <a:bodyPr anchor="ctr">
            <a:normAutofit/>
          </a:bodyPr>
          <a:lstStyle/>
          <a:p>
            <a:r>
              <a:rPr lang="it-IT" sz="2400" dirty="0"/>
              <a:t>Regolamento Edilizio Comune di Givoletto</a:t>
            </a:r>
            <a:br>
              <a:rPr lang="it-IT" sz="3700" dirty="0"/>
            </a:br>
            <a:endParaRPr lang="it-IT" sz="37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B4E1E69-3F8E-694C-E848-234E14C22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7908" y="4322218"/>
            <a:ext cx="2446465" cy="1051294"/>
          </a:xfrm>
        </p:spPr>
        <p:txBody>
          <a:bodyPr>
            <a:normAutofit/>
          </a:bodyPr>
          <a:lstStyle/>
          <a:p>
            <a:r>
              <a:rPr lang="it-IT" sz="1800" dirty="0"/>
              <a:t>Versione 2018</a:t>
            </a:r>
          </a:p>
          <a:p>
            <a:r>
              <a:rPr lang="it-IT" sz="1800" dirty="0"/>
              <a:t>(attualmente in vigore)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413ED5-9ED4-4772-BCE4-2BCAE6B12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33973" y="-827233"/>
            <a:ext cx="1715478" cy="85834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4357C93-F0CB-4A1C-8F77-4E9063789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2085" y="664308"/>
            <a:ext cx="8082632" cy="560034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esto, schermata, lettera, Carattere">
            <a:extLst>
              <a:ext uri="{FF2B5EF4-FFF2-40B4-BE49-F238E27FC236}">
                <a16:creationId xmlns:a16="http://schemas.microsoft.com/office/drawing/2014/main" id="{8EF190EF-7890-5773-0EAF-B81EEFAC22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41" r="2" b="2"/>
          <a:stretch/>
        </p:blipFill>
        <p:spPr>
          <a:xfrm>
            <a:off x="545237" y="214489"/>
            <a:ext cx="3762100" cy="5855942"/>
          </a:xfrm>
          <a:prstGeom prst="rect">
            <a:avLst/>
          </a:prstGeom>
        </p:spPr>
      </p:pic>
      <p:pic>
        <p:nvPicPr>
          <p:cNvPr id="7" name="Immagine 6" descr="Immagine che contiene testo, lettera, Carattere, schermata&#10;&#10;Descrizione generata automaticamente">
            <a:extLst>
              <a:ext uri="{FF2B5EF4-FFF2-40B4-BE49-F238E27FC236}">
                <a16:creationId xmlns:a16="http://schemas.microsoft.com/office/drawing/2014/main" id="{DB62527D-783D-270F-9616-F7F62C750D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" r="2" b="2"/>
          <a:stretch/>
        </p:blipFill>
        <p:spPr>
          <a:xfrm>
            <a:off x="4457705" y="327378"/>
            <a:ext cx="4125717" cy="593727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0F533E9-6690-41A8-A372-4C6C622D02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950447" y="3392097"/>
            <a:ext cx="1719072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7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Regolamento Edilizio Comune di Givoletto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Regolamento Edilizio Comune di Givoletto </dc:title>
  <dc:creator>Stefania Pignochino</dc:creator>
  <cp:lastModifiedBy>Stefania Pignochino</cp:lastModifiedBy>
  <cp:revision>1</cp:revision>
  <dcterms:created xsi:type="dcterms:W3CDTF">2024-02-29T10:20:27Z</dcterms:created>
  <dcterms:modified xsi:type="dcterms:W3CDTF">2024-02-29T10:24:00Z</dcterms:modified>
</cp:coreProperties>
</file>