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A2EBD3-AEE3-81E5-D912-D98828E77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27941B8-9584-42BC-75C8-495916DA1D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1E8A333-AFC7-03EC-13F5-8086E2760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1BDCB-968F-4BA9-9E2F-F667D901B683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88C5007-DBB9-2954-D2A7-1D3AFFB06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F6DD261-635C-5C0C-279E-C497D384F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B7F1A-1D96-4DF4-86A2-7EC622743C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1875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0FF636-C0C7-2763-73DB-83FED99EA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FA559B5-2CD6-32FE-FB6A-9E7766A0DE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9416045-B087-F4D0-7622-E4EE2F3D4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1BDCB-968F-4BA9-9E2F-F667D901B683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0D8F4BD-49AF-83AD-AED1-28F4BB5A6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763B51-F02E-FC87-29E3-DFF45AFAB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B7F1A-1D96-4DF4-86A2-7EC622743C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4813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E7D97D3-DD30-00CD-ABBB-EC7CD841AA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568E93B-4213-EC24-171D-84DD42C978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43B21C0-AA60-1123-36B7-83B52037F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1BDCB-968F-4BA9-9E2F-F667D901B683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569E5C5-93D4-BB53-6E32-8E3145419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2F76042-48F1-4C01-9461-4DC029F17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B7F1A-1D96-4DF4-86A2-7EC622743C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3131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0D5EA3-0E2F-B79C-016B-9B8A66C74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AFB39C-662E-FD89-3EC7-32FE0432E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203472B-B4CC-1C0C-6A11-1276D285F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1BDCB-968F-4BA9-9E2F-F667D901B683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4F2D88-5F56-7144-E7A0-31A5039AA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6D64406-0027-1719-30F3-BD23684AB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B7F1A-1D96-4DF4-86A2-7EC622743C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7952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91C94A-8797-BB81-33AA-FBA08898E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ECB90FC-C866-B2A5-E18C-644CFEBC8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A6419E9-2036-037D-1615-E074806DC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1BDCB-968F-4BA9-9E2F-F667D901B683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C969CF5-9039-7480-DD38-4A3C5908F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85E1A9-78EB-BAE8-3BDD-72B1B2047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B7F1A-1D96-4DF4-86A2-7EC622743C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4495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042703-2C93-83B5-88BF-A379179C1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F9AC48-ABA8-E4AC-FCA8-0D6BE096DA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22540C8-7675-8F14-A00A-E47C9C9DE7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4989FEA-8B78-B2CD-034F-637FB3DD0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1BDCB-968F-4BA9-9E2F-F667D901B683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36311B3-F617-08C3-12B0-9A609CECC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F5730C0-9260-E7A3-4666-26200FA06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B7F1A-1D96-4DF4-86A2-7EC622743C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280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4A8C8C-DE87-444B-B51C-7C0801F82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4C47612-B916-E885-7DEE-75C97ADE4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2F47F1E-DC5A-B5DF-702D-D890245BC9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EE95CBA-14EA-B506-CC7F-0A63B70467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34E799D-FC77-329E-D184-8C8273E772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327D4DD-CDA9-FBCF-46AF-431BDEBE7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1BDCB-968F-4BA9-9E2F-F667D901B683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F00FE6-A46F-72B0-758B-7EEECC28D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3194C6A-7815-10CA-E089-E602FB6C6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B7F1A-1D96-4DF4-86A2-7EC622743C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6464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5BF5F1-240A-28BC-9779-2A6C36199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236CFD5-A4FC-2785-B55E-B0EA95F0B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1BDCB-968F-4BA9-9E2F-F667D901B683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127BEBC-2810-304E-3A17-452DB59E9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0AC1C8A-2D75-4125-1A8F-1F24888E7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B7F1A-1D96-4DF4-86A2-7EC622743C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5608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AE1F976-5143-5EAA-2D47-5787A62D9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1BDCB-968F-4BA9-9E2F-F667D901B683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ACBFE29-B2C1-ACE9-BBFC-1BA7258B6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BF581A9-16C3-90E6-6B1B-EF19F5E6B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B7F1A-1D96-4DF4-86A2-7EC622743C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5982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B8FCB8-608F-74BE-6D6B-8BFDFAE1B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C730B8-8F9F-C59D-DB37-0EE0F703F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6F22C6C-017D-7EDD-39DF-90EF797779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52240D9-754C-D1EF-A332-CA24CEE8D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1BDCB-968F-4BA9-9E2F-F667D901B683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1458886-798F-C56E-B6BD-92C611F7B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295455E-68BE-9F5D-46BC-D48823855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B7F1A-1D96-4DF4-86A2-7EC622743C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6545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12CB2A-35D2-3ECC-BE2E-F086C8E61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F2E3AA3-B8EB-5644-4BAE-2FCE4D585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45CE9D4-47E9-2EFA-1A7F-197D65BFA6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1F3FAF4-86CE-731E-2A88-40F772568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1BDCB-968F-4BA9-9E2F-F667D901B683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C058382-A3EB-1042-71D3-1C33AC650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1A44A8E-C696-2363-02F5-5669F93F7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B7F1A-1D96-4DF4-86A2-7EC622743C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2046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3F04906-49D5-D838-FAF9-CEF6A6792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B4989E9-E5D8-43C4-A85E-DA4C8C127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768E30F-A3E6-ED0D-B039-E0BD9671A2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61BDCB-968F-4BA9-9E2F-F667D901B683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41FD97E-DCFE-E377-F1A1-ADD8208A5B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F61934-8551-C418-A9A0-3ABFE5E0AF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5B7F1A-1D96-4DF4-86A2-7EC622743C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4064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E47195D-EC06-4298-8805-0F0D659976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DC435BE-961A-FBAC-E19E-09A39CD076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67909" y="763930"/>
            <a:ext cx="2469624" cy="2835798"/>
          </a:xfrm>
        </p:spPr>
        <p:txBody>
          <a:bodyPr anchor="ctr">
            <a:normAutofit/>
          </a:bodyPr>
          <a:lstStyle/>
          <a:p>
            <a:r>
              <a:rPr lang="it-IT" sz="2400" dirty="0"/>
              <a:t>Regolamento Edilizio Comune di Givoletto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599B83E-FDE0-54FE-7514-02519F9523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67908" y="3767770"/>
            <a:ext cx="2446465" cy="771180"/>
          </a:xfrm>
        </p:spPr>
        <p:txBody>
          <a:bodyPr>
            <a:normAutofit/>
          </a:bodyPr>
          <a:lstStyle/>
          <a:p>
            <a:r>
              <a:rPr lang="it-IT" sz="2000" dirty="0"/>
              <a:t>Versione 2015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magine 4" descr="Immagine che contiene testo, schermata, Carattere, lettera&#10;&#10;Descrizione generata automaticamente">
            <a:extLst>
              <a:ext uri="{FF2B5EF4-FFF2-40B4-BE49-F238E27FC236}">
                <a16:creationId xmlns:a16="http://schemas.microsoft.com/office/drawing/2014/main" id="{79ECACB4-DA19-D9DA-82C5-A65A19C0EF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436" y="397832"/>
            <a:ext cx="4006232" cy="5723190"/>
          </a:xfrm>
          <a:prstGeom prst="rect">
            <a:avLst/>
          </a:prstGeom>
        </p:spPr>
      </p:pic>
      <p:pic>
        <p:nvPicPr>
          <p:cNvPr id="7" name="Immagine 6" descr="Immagine che contiene testo, schermata, lettera, Carattere&#10;&#10;Descrizione generata automaticamente">
            <a:extLst>
              <a:ext uri="{FF2B5EF4-FFF2-40B4-BE49-F238E27FC236}">
                <a16:creationId xmlns:a16="http://schemas.microsoft.com/office/drawing/2014/main" id="{541E56EA-9E63-0AEB-3AF0-839E692413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2374" y="397832"/>
            <a:ext cx="4179576" cy="586681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1204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Regolamento Edilizio Comune di Givoletto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Regolamento edilizio Comune di Givoletto</dc:title>
  <dc:creator>Stefania Pignochino</dc:creator>
  <cp:lastModifiedBy>Stefania Pignochino</cp:lastModifiedBy>
  <cp:revision>2</cp:revision>
  <dcterms:created xsi:type="dcterms:W3CDTF">2024-02-29T10:02:13Z</dcterms:created>
  <dcterms:modified xsi:type="dcterms:W3CDTF">2024-02-29T10:06:24Z</dcterms:modified>
</cp:coreProperties>
</file>